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3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AF7A-CA78-41EA-B7CD-B7747F6BB7D4}" type="datetimeFigureOut">
              <a:rPr lang="fr-FR" smtClean="0"/>
              <a:t>30/03/2019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7516-9A6B-47C0-9E39-FE92CD885F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6382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AF7A-CA78-41EA-B7CD-B7747F6BB7D4}" type="datetimeFigureOut">
              <a:rPr lang="fr-FR" smtClean="0"/>
              <a:t>30/03/2019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7516-9A6B-47C0-9E39-FE92CD885F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5308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AF7A-CA78-41EA-B7CD-B7747F6BB7D4}" type="datetimeFigureOut">
              <a:rPr lang="fr-FR" smtClean="0"/>
              <a:t>30/03/2019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7516-9A6B-47C0-9E39-FE92CD885F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593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AF7A-CA78-41EA-B7CD-B7747F6BB7D4}" type="datetimeFigureOut">
              <a:rPr lang="fr-FR" smtClean="0"/>
              <a:t>30/03/2019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7516-9A6B-47C0-9E39-FE92CD885F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4498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AF7A-CA78-41EA-B7CD-B7747F6BB7D4}" type="datetimeFigureOut">
              <a:rPr lang="fr-FR" smtClean="0"/>
              <a:t>30/03/2019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7516-9A6B-47C0-9E39-FE92CD885F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56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AF7A-CA78-41EA-B7CD-B7747F6BB7D4}" type="datetimeFigureOut">
              <a:rPr lang="fr-FR" smtClean="0"/>
              <a:t>30/03/2019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7516-9A6B-47C0-9E39-FE92CD885F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8724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AF7A-CA78-41EA-B7CD-B7747F6BB7D4}" type="datetimeFigureOut">
              <a:rPr lang="fr-FR" smtClean="0"/>
              <a:t>30/03/2019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7516-9A6B-47C0-9E39-FE92CD885F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0013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AF7A-CA78-41EA-B7CD-B7747F6BB7D4}" type="datetimeFigureOut">
              <a:rPr lang="fr-FR" smtClean="0"/>
              <a:t>30/03/2019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7516-9A6B-47C0-9E39-FE92CD885F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3179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AF7A-CA78-41EA-B7CD-B7747F6BB7D4}" type="datetimeFigureOut">
              <a:rPr lang="fr-FR" smtClean="0"/>
              <a:t>30/03/2019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7516-9A6B-47C0-9E39-FE92CD885F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2576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AF7A-CA78-41EA-B7CD-B7747F6BB7D4}" type="datetimeFigureOut">
              <a:rPr lang="fr-FR" smtClean="0"/>
              <a:t>30/03/2019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7516-9A6B-47C0-9E39-FE92CD885F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4448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AF7A-CA78-41EA-B7CD-B7747F6BB7D4}" type="datetimeFigureOut">
              <a:rPr lang="fr-FR" smtClean="0"/>
              <a:t>30/03/2019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7516-9A6B-47C0-9E39-FE92CD885F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0717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9AF7A-CA78-41EA-B7CD-B7747F6BB7D4}" type="datetimeFigureOut">
              <a:rPr lang="fr-FR" smtClean="0"/>
              <a:t>30/03/2019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0C7516-9A6B-47C0-9E39-FE92CD885F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7291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679502" y="1963729"/>
            <a:ext cx="2589212" cy="409071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Schéma</a:t>
            </a:r>
            <a:r>
              <a:rPr lang="fr-FR" dirty="0"/>
              <a:t> </a:t>
            </a:r>
            <a:r>
              <a:rPr lang="fr-FR" dirty="0" smtClean="0"/>
              <a:t>électrique</a:t>
            </a:r>
            <a:endParaRPr lang="fr-FR" dirty="0"/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709292" y="298121"/>
            <a:ext cx="11042630" cy="1375621"/>
          </a:xfrm>
        </p:spPr>
        <p:txBody>
          <a:bodyPr>
            <a:noAutofit/>
          </a:bodyPr>
          <a:lstStyle/>
          <a:p>
            <a:r>
              <a:rPr lang="fr-FR" sz="1600" b="1" u="sng" dirty="0"/>
              <a:t>Défi </a:t>
            </a:r>
            <a:r>
              <a:rPr lang="fr-FR" sz="1600" b="1" u="sng" dirty="0" smtClean="0"/>
              <a:t>1 : Réalisation d’un alarme à incendie</a:t>
            </a:r>
            <a:br>
              <a:rPr lang="fr-FR" sz="1600" b="1" u="sng" dirty="0" smtClean="0"/>
            </a:br>
            <a:r>
              <a:rPr lang="fr-FR" sz="600" dirty="0"/>
              <a:t/>
            </a:r>
            <a:br>
              <a:rPr lang="fr-FR" sz="600" dirty="0"/>
            </a:br>
            <a:r>
              <a:rPr lang="fr-FR" sz="600" dirty="0" smtClean="0"/>
              <a:t/>
            </a:r>
            <a:br>
              <a:rPr lang="fr-FR" sz="600" dirty="0" smtClean="0"/>
            </a:br>
            <a:r>
              <a:rPr lang="fr-FR" sz="1600" dirty="0">
                <a:cs typeface="Arial" panose="020B0604020202020204" pitchFamily="34" charset="0"/>
              </a:rPr>
              <a:t>Lorsque </a:t>
            </a:r>
            <a:r>
              <a:rPr lang="fr-FR" sz="1600" dirty="0" smtClean="0">
                <a:cs typeface="Arial" panose="020B0604020202020204" pitchFamily="34" charset="0"/>
              </a:rPr>
              <a:t>la température ressentie par la thermistance est inférieure à 25°C, la DEL bleue est </a:t>
            </a:r>
            <a:r>
              <a:rPr lang="fr-FR" sz="1600" dirty="0">
                <a:cs typeface="Arial" panose="020B0604020202020204" pitchFamily="34" charset="0"/>
              </a:rPr>
              <a:t>allumée.</a:t>
            </a:r>
            <a:br>
              <a:rPr lang="fr-FR" sz="1600" dirty="0">
                <a:cs typeface="Arial" panose="020B0604020202020204" pitchFamily="34" charset="0"/>
              </a:rPr>
            </a:br>
            <a:r>
              <a:rPr lang="fr-FR" sz="1600" dirty="0">
                <a:cs typeface="Arial" panose="020B0604020202020204" pitchFamily="34" charset="0"/>
              </a:rPr>
              <a:t>Lorsque la température ressentie par la thermistance est </a:t>
            </a:r>
            <a:r>
              <a:rPr lang="fr-FR" sz="1600" dirty="0" smtClean="0">
                <a:cs typeface="Arial" panose="020B0604020202020204" pitchFamily="34" charset="0"/>
              </a:rPr>
              <a:t>supérieure à </a:t>
            </a:r>
            <a:r>
              <a:rPr lang="fr-FR" sz="1600" dirty="0">
                <a:cs typeface="Arial" panose="020B0604020202020204" pitchFamily="34" charset="0"/>
              </a:rPr>
              <a:t>25°C, la DEL bleue </a:t>
            </a:r>
            <a:r>
              <a:rPr lang="fr-FR" sz="1600" dirty="0" smtClean="0">
                <a:cs typeface="Arial" panose="020B0604020202020204" pitchFamily="34" charset="0"/>
              </a:rPr>
              <a:t>s’éteint, la DEL rouge s’allume et un signal sonore retenti.</a:t>
            </a:r>
            <a:endParaRPr lang="fr-FR" sz="16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Espace réservé du texte 2"/>
          <p:cNvSpPr>
            <a:spLocks noGrp="1"/>
          </p:cNvSpPr>
          <p:nvPr>
            <p:ph type="body" idx="1"/>
          </p:nvPr>
        </p:nvSpPr>
        <p:spPr>
          <a:xfrm>
            <a:off x="8259471" y="1854189"/>
            <a:ext cx="1450283" cy="507833"/>
          </a:xfrm>
        </p:spPr>
        <p:txBody>
          <a:bodyPr/>
          <a:lstStyle/>
          <a:p>
            <a:r>
              <a:rPr lang="fr-FR" dirty="0" smtClean="0"/>
              <a:t>Vidéo</a:t>
            </a:r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7408797" y="5645842"/>
            <a:ext cx="3151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00B0F0"/>
                </a:solidFill>
              </a:rPr>
              <a:t>Maquette pédagogique PB200 </a:t>
            </a:r>
          </a:p>
          <a:p>
            <a:r>
              <a:rPr lang="fr-FR" b="1" dirty="0" smtClean="0">
                <a:solidFill>
                  <a:srgbClr val="00B0F0"/>
                </a:solidFill>
              </a:rPr>
              <a:t>PIERRON – Catalogue mai 2019</a:t>
            </a:r>
            <a:endParaRPr lang="fr-FR" b="1" dirty="0">
              <a:solidFill>
                <a:srgbClr val="00B0F0"/>
              </a:solidFill>
            </a:endParaRPr>
          </a:p>
        </p:txBody>
      </p:sp>
      <p:grpSp>
        <p:nvGrpSpPr>
          <p:cNvPr id="6" name="Groupe 5"/>
          <p:cNvGrpSpPr/>
          <p:nvPr/>
        </p:nvGrpSpPr>
        <p:grpSpPr>
          <a:xfrm>
            <a:off x="1328186" y="2668960"/>
            <a:ext cx="3652888" cy="2976882"/>
            <a:chOff x="1328186" y="2668960"/>
            <a:chExt cx="3652888" cy="2976882"/>
          </a:xfrm>
        </p:grpSpPr>
        <p:pic>
          <p:nvPicPr>
            <p:cNvPr id="24" name="Image 23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328186" y="2668960"/>
              <a:ext cx="3652888" cy="297688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622983" y="3047631"/>
              <a:ext cx="1375425" cy="2133356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4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ZoneTexte 3"/>
            <p:cNvSpPr txBox="1"/>
            <p:nvPr/>
          </p:nvSpPr>
          <p:spPr>
            <a:xfrm>
              <a:off x="2843228" y="4157401"/>
              <a:ext cx="9349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 smtClean="0"/>
                <a:t>Arduino</a:t>
              </a:r>
            </a:p>
            <a:p>
              <a:pPr algn="ctr"/>
              <a:r>
                <a:rPr lang="fr-FR" dirty="0" smtClean="0"/>
                <a:t>Nano</a:t>
              </a:r>
            </a:p>
          </p:txBody>
        </p:sp>
      </p:grpSp>
      <p:pic>
        <p:nvPicPr>
          <p:cNvPr id="10" name="IMG_4244">
            <a:hlinkClick r:id="" action="ppaction://media"/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30607" y="2545813"/>
            <a:ext cx="5183188" cy="2916238"/>
          </a:xfrm>
        </p:spPr>
      </p:pic>
      <p:sp>
        <p:nvSpPr>
          <p:cNvPr id="11" name="Espace réservé du texte 2"/>
          <p:cNvSpPr>
            <a:spLocks noGrp="1"/>
          </p:cNvSpPr>
          <p:nvPr>
            <p:ph type="body" idx="1"/>
          </p:nvPr>
        </p:nvSpPr>
        <p:spPr>
          <a:xfrm>
            <a:off x="8259471" y="1854189"/>
            <a:ext cx="2727397" cy="518611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fr-FR" dirty="0" smtClean="0"/>
              <a:t>Programme </a:t>
            </a:r>
            <a:r>
              <a:rPr lang="fr-FR" dirty="0" err="1" smtClean="0"/>
              <a:t>mBlock</a:t>
            </a:r>
            <a:endParaRPr lang="fr-FR" dirty="0"/>
          </a:p>
        </p:txBody>
      </p:sp>
      <p:grpSp>
        <p:nvGrpSpPr>
          <p:cNvPr id="13" name="Groupe 12"/>
          <p:cNvGrpSpPr/>
          <p:nvPr/>
        </p:nvGrpSpPr>
        <p:grpSpPr>
          <a:xfrm>
            <a:off x="5866227" y="2372800"/>
            <a:ext cx="6063175" cy="4042068"/>
            <a:chOff x="134780" y="2298642"/>
            <a:chExt cx="5703312" cy="3651992"/>
          </a:xfrm>
          <a:solidFill>
            <a:schemeClr val="bg1"/>
          </a:solidFill>
        </p:grpSpPr>
        <p:pic>
          <p:nvPicPr>
            <p:cNvPr id="15" name="Image 14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134780" y="2298642"/>
              <a:ext cx="5703312" cy="3651992"/>
            </a:xfrm>
            <a:prstGeom prst="rect">
              <a:avLst/>
            </a:prstGeom>
            <a:grpFill/>
          </p:spPr>
        </p:pic>
        <p:sp>
          <p:nvSpPr>
            <p:cNvPr id="16" name="ZoneTexte 15"/>
            <p:cNvSpPr txBox="1"/>
            <p:nvPr/>
          </p:nvSpPr>
          <p:spPr>
            <a:xfrm>
              <a:off x="4162168" y="3019495"/>
              <a:ext cx="44509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fr-FR" sz="1200" b="1" dirty="0" smtClean="0"/>
                <a:t>512</a:t>
              </a:r>
              <a:endParaRPr lang="fr-FR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6680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17</Words>
  <Application>Microsoft Office PowerPoint</Application>
  <PresentationFormat>Grand écran</PresentationFormat>
  <Paragraphs>9</Paragraphs>
  <Slides>1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Thème Office</vt:lpstr>
      <vt:lpstr>Défi 1 : Réalisation d’un alarme à incendie   Lorsque la température ressentie par la thermistance est inférieure à 25°C, la DEL bleue est allumée. Lorsque la température ressentie par la thermistance est supérieure à 25°C, la DEL bleue s’éteint, la DEL rouge s’allume et un signal sonore retenti.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Défi_8  Sirène des pompiers</dc:title>
  <dc:creator>Patrice Buffet</dc:creator>
  <cp:lastModifiedBy>Patrice Buffet</cp:lastModifiedBy>
  <cp:revision>22</cp:revision>
  <dcterms:created xsi:type="dcterms:W3CDTF">2019-03-29T20:37:24Z</dcterms:created>
  <dcterms:modified xsi:type="dcterms:W3CDTF">2019-03-30T15:48:22Z</dcterms:modified>
</cp:coreProperties>
</file>